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lear Sans Regular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73146" autoAdjust="0"/>
  </p:normalViewPr>
  <p:slideViewPr>
    <p:cSldViewPr>
      <p:cViewPr>
        <p:scale>
          <a:sx n="35" d="100"/>
          <a:sy n="35" d="100"/>
        </p:scale>
        <p:origin x="616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6.jpeg"/><Relationship Id="rId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2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7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737625" y="1166164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285110" y="3369014"/>
            <a:ext cx="6801206" cy="2846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9600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Data Interpretation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B1F39836-CF06-F128-17C9-FF7AD7AF0B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1" y="0"/>
            <a:ext cx="18259229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3D916DED-15B4-C3DF-B184-78431E5AF7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" y="34544"/>
            <a:ext cx="18238690" cy="102524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5B42C70-54F7-917E-6E54-0F68EFB748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383" y="0"/>
            <a:ext cx="18301305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D0F128A-45E4-1DEB-2465-26E8D66DB2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234" y="-1"/>
            <a:ext cx="18301305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9BD515C-8A7A-A83D-CEE5-9275B706E2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54" y="0"/>
            <a:ext cx="18296754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63A96E1-2D9E-9E34-58A9-408FCECE69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2" y="-35052"/>
            <a:ext cx="18300192" cy="103220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2EB191-FA1E-B9E9-DAB6-94E1720F66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7" y="57154"/>
            <a:ext cx="18271773" cy="1022984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38303E63-C051-39AB-A7E0-1EDC9FFCA5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C7AF83D1-7027-B081-8366-D4C6AE9080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53" y="7159"/>
            <a:ext cx="18378905" cy="1027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55</Words>
  <Application>Microsoft Office PowerPoint</Application>
  <PresentationFormat>Custom</PresentationFormat>
  <Paragraphs>43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Graphik Regular</vt:lpstr>
      <vt:lpstr>Clear Sans Regular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ayush verma</cp:lastModifiedBy>
  <cp:revision>9</cp:revision>
  <dcterms:created xsi:type="dcterms:W3CDTF">2006-08-16T00:00:00Z</dcterms:created>
  <dcterms:modified xsi:type="dcterms:W3CDTF">2024-05-30T13:35:49Z</dcterms:modified>
  <dc:identifier>DAEhDyfaYKE</dc:identifier>
</cp:coreProperties>
</file>

<file path=docProps/thumbnail.jpeg>
</file>